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48F7-E11D-4979-BEDB-D583E1C52AB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055-C716-47F9-A27C-FB21D6ABC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48F7-E11D-4979-BEDB-D583E1C52AB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055-C716-47F9-A27C-FB21D6ABC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48F7-E11D-4979-BEDB-D583E1C52AB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055-C716-47F9-A27C-FB21D6ABC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48F7-E11D-4979-BEDB-D583E1C52AB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055-C716-47F9-A27C-FB21D6ABC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48F7-E11D-4979-BEDB-D583E1C52AB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055-C716-47F9-A27C-FB21D6ABC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48F7-E11D-4979-BEDB-D583E1C52AB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055-C716-47F9-A27C-FB21D6ABC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48F7-E11D-4979-BEDB-D583E1C52AB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055-C716-47F9-A27C-FB21D6ABC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48F7-E11D-4979-BEDB-D583E1C52AB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055-C716-47F9-A27C-FB21D6ABC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48F7-E11D-4979-BEDB-D583E1C52AB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055-C716-47F9-A27C-FB21D6ABC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48F7-E11D-4979-BEDB-D583E1C52AB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055-C716-47F9-A27C-FB21D6ABC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48F7-E11D-4979-BEDB-D583E1C52AB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055-C716-47F9-A27C-FB21D6ABC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48F7-E11D-4979-BEDB-D583E1C52AB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10055-C716-47F9-A27C-FB21D6ABC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gif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8.gi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jpe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Звук О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970520" y="285728"/>
            <a:ext cx="117348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Найди девочку произносящую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звук О.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User\Pictures\img234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348" b="98757" l="0" r="99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60" y="1112138"/>
            <a:ext cx="1912866" cy="280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D:\temp\Rar$DI59.041\1.pn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999139" y="1086693"/>
            <a:ext cx="2191056" cy="3267531"/>
          </a:xfrm>
          <a:prstGeom prst="rect">
            <a:avLst/>
          </a:prstGeom>
          <a:noFill/>
        </p:spPr>
      </p:pic>
      <p:pic>
        <p:nvPicPr>
          <p:cNvPr id="8" name="Рисунок 7" descr="C:\Users\User\Pictures\img24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3589" y="1417638"/>
            <a:ext cx="2014536" cy="289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Pictures\img242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80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4114" y="3921020"/>
            <a:ext cx="1841428" cy="286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Pictures\img19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6574" y="3875357"/>
            <a:ext cx="2357454" cy="279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D:\temp\Rar$DI57.717\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0411" y="863612"/>
            <a:ext cx="2248809" cy="3611435"/>
          </a:xfrm>
          <a:prstGeom prst="rect">
            <a:avLst/>
          </a:prstGeom>
          <a:noFill/>
        </p:spPr>
      </p:pic>
      <p:pic>
        <p:nvPicPr>
          <p:cNvPr id="12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9186" y="4780673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1476" y="2174011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0296" y="2560638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040" y="2913020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357" y="2229693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2331" y="1815761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право 17">
            <a:hlinkClick r:id="" action="ppaction://noaction"/>
          </p:cNvPr>
          <p:cNvSpPr/>
          <p:nvPr/>
        </p:nvSpPr>
        <p:spPr>
          <a:xfrm>
            <a:off x="7970520" y="571480"/>
            <a:ext cx="117348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xit" presetSubtype="1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4" presetClass="exit" presetSubtype="1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4" presetClass="exit" presetSubtype="1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4" presetClass="exit" presetSubtype="1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Найди картинки, где есть  звук О.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истратор\Desktop\катя абвг\2swiylor-2-1000x10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600200"/>
            <a:ext cx="1405725" cy="1405725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катя абвг\0007-005-Roza-M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919417" y="4926478"/>
            <a:ext cx="950392" cy="1517638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катя абвг\20c805865fd24ba5738e9ee5de775e64--funny-mouse-vocabula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9638" y="2159001"/>
            <a:ext cx="1690423" cy="1912942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катя абвг\100023966488b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14488"/>
            <a:ext cx="2754047" cy="1939931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катя абвг\c8f2bc4801f33436bc9700250ec364c8--clip-ar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8289" y="1714488"/>
            <a:ext cx="1570800" cy="2665412"/>
          </a:xfrm>
          <a:prstGeom prst="rect">
            <a:avLst/>
          </a:prstGeom>
          <a:noFill/>
        </p:spPr>
      </p:pic>
      <p:pic>
        <p:nvPicPr>
          <p:cNvPr id="1031" name="Picture 7" descr="C:\Users\Администратор\Desktop\катя абвг\картинки-для-детей-ослик-0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3929066"/>
            <a:ext cx="1833552" cy="1833552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катя абвг\kirpich-litsevoy-pustotelyy-mozaika.jpg"/>
          <p:cNvPicPr>
            <a:picLocks noChangeAspect="1" noChangeArrowheads="1"/>
          </p:cNvPicPr>
          <p:nvPr/>
        </p:nvPicPr>
        <p:blipFill>
          <a:blip r:embed="rId10" cstate="print"/>
          <a:srcRect l="14423" t="18029" r="18269" b="24278"/>
          <a:stretch>
            <a:fillRect/>
          </a:stretch>
        </p:blipFill>
        <p:spPr bwMode="auto">
          <a:xfrm>
            <a:off x="2977350" y="1445400"/>
            <a:ext cx="2000264" cy="1143008"/>
          </a:xfrm>
          <a:prstGeom prst="rect">
            <a:avLst/>
          </a:prstGeom>
          <a:noFill/>
        </p:spPr>
      </p:pic>
      <p:pic>
        <p:nvPicPr>
          <p:cNvPr id="10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08" y="1417638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2232" y="1163435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5857" y="4071943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113" y="3985467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6479" y="4449728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224" y="2390757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7833" y="2151491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право 17">
            <a:hlinkClick r:id="rId13" action="ppaction://hlinksldjump"/>
          </p:cNvPr>
          <p:cNvSpPr/>
          <p:nvPr/>
        </p:nvSpPr>
        <p:spPr>
          <a:xfrm>
            <a:off x="7970520" y="928670"/>
            <a:ext cx="117348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Найди картинку где звук О в начале слова.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Администратор\Desktop\катя абвг\картинка-облако-для-детей-на-прозрачном-фоне-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1872" y="3824049"/>
            <a:ext cx="3214710" cy="2279179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катя абвг\c8f2bc4801f33436bc9700250ec364c8--clip-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285860"/>
            <a:ext cx="1907602" cy="3236916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катя абвг\kisspng-elephant-cartoon-clip-art-cute-elephant-5ac36e1ecb5bc3.5113657615227571508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643050"/>
            <a:ext cx="3827006" cy="2381248"/>
          </a:xfrm>
          <a:prstGeom prst="rect">
            <a:avLst/>
          </a:prstGeom>
          <a:noFill/>
        </p:spPr>
      </p:pic>
      <p:pic>
        <p:nvPicPr>
          <p:cNvPr id="6" name="Picture 11" descr="F:\музей символ\MOI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295" y="2492896"/>
            <a:ext cx="1840230" cy="23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7427" y="4653136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:\музей символ\MOI2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964" y="1663670"/>
            <a:ext cx="2072777" cy="24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Звук О</vt:lpstr>
      <vt:lpstr>Найди девочку произносящую  звук О.</vt:lpstr>
      <vt:lpstr>Найди картинки, где есть  звук О.</vt:lpstr>
      <vt:lpstr>Найди картинку где звук О в начале слова.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О</dc:title>
  <dc:creator>1</dc:creator>
  <cp:lastModifiedBy>1</cp:lastModifiedBy>
  <cp:revision>32</cp:revision>
  <dcterms:created xsi:type="dcterms:W3CDTF">2019-11-08T06:34:56Z</dcterms:created>
  <dcterms:modified xsi:type="dcterms:W3CDTF">2020-01-09T07:37:40Z</dcterms:modified>
</cp:coreProperties>
</file>